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</p:sldIdLst>
  <p:sldSz cx="9864725" cy="6659563"/>
  <p:notesSz cx="6858000" cy="9144000"/>
  <p:defaultTextStyle>
    <a:defPPr>
      <a:defRPr lang="fr-FR"/>
    </a:defPPr>
    <a:lvl1pPr marL="0" algn="l" defTabSz="793151" rtl="0" eaLnBrk="1" latinLnBrk="0" hangingPunct="1">
      <a:defRPr sz="1561" kern="1200">
        <a:solidFill>
          <a:schemeClr val="tx1"/>
        </a:solidFill>
        <a:latin typeface="+mn-lt"/>
        <a:ea typeface="+mn-ea"/>
        <a:cs typeface="+mn-cs"/>
      </a:defRPr>
    </a:lvl1pPr>
    <a:lvl2pPr marL="396575" algn="l" defTabSz="793151" rtl="0" eaLnBrk="1" latinLnBrk="0" hangingPunct="1">
      <a:defRPr sz="1561" kern="1200">
        <a:solidFill>
          <a:schemeClr val="tx1"/>
        </a:solidFill>
        <a:latin typeface="+mn-lt"/>
        <a:ea typeface="+mn-ea"/>
        <a:cs typeface="+mn-cs"/>
      </a:defRPr>
    </a:lvl2pPr>
    <a:lvl3pPr marL="793151" algn="l" defTabSz="793151" rtl="0" eaLnBrk="1" latinLnBrk="0" hangingPunct="1">
      <a:defRPr sz="1561" kern="1200">
        <a:solidFill>
          <a:schemeClr val="tx1"/>
        </a:solidFill>
        <a:latin typeface="+mn-lt"/>
        <a:ea typeface="+mn-ea"/>
        <a:cs typeface="+mn-cs"/>
      </a:defRPr>
    </a:lvl3pPr>
    <a:lvl4pPr marL="1189726" algn="l" defTabSz="793151" rtl="0" eaLnBrk="1" latinLnBrk="0" hangingPunct="1">
      <a:defRPr sz="1561" kern="1200">
        <a:solidFill>
          <a:schemeClr val="tx1"/>
        </a:solidFill>
        <a:latin typeface="+mn-lt"/>
        <a:ea typeface="+mn-ea"/>
        <a:cs typeface="+mn-cs"/>
      </a:defRPr>
    </a:lvl4pPr>
    <a:lvl5pPr marL="1586301" algn="l" defTabSz="793151" rtl="0" eaLnBrk="1" latinLnBrk="0" hangingPunct="1">
      <a:defRPr sz="1561" kern="1200">
        <a:solidFill>
          <a:schemeClr val="tx1"/>
        </a:solidFill>
        <a:latin typeface="+mn-lt"/>
        <a:ea typeface="+mn-ea"/>
        <a:cs typeface="+mn-cs"/>
      </a:defRPr>
    </a:lvl5pPr>
    <a:lvl6pPr marL="1982876" algn="l" defTabSz="793151" rtl="0" eaLnBrk="1" latinLnBrk="0" hangingPunct="1">
      <a:defRPr sz="1561" kern="1200">
        <a:solidFill>
          <a:schemeClr val="tx1"/>
        </a:solidFill>
        <a:latin typeface="+mn-lt"/>
        <a:ea typeface="+mn-ea"/>
        <a:cs typeface="+mn-cs"/>
      </a:defRPr>
    </a:lvl6pPr>
    <a:lvl7pPr marL="2379452" algn="l" defTabSz="793151" rtl="0" eaLnBrk="1" latinLnBrk="0" hangingPunct="1">
      <a:defRPr sz="1561" kern="1200">
        <a:solidFill>
          <a:schemeClr val="tx1"/>
        </a:solidFill>
        <a:latin typeface="+mn-lt"/>
        <a:ea typeface="+mn-ea"/>
        <a:cs typeface="+mn-cs"/>
      </a:defRPr>
    </a:lvl7pPr>
    <a:lvl8pPr marL="2776027" algn="l" defTabSz="793151" rtl="0" eaLnBrk="1" latinLnBrk="0" hangingPunct="1">
      <a:defRPr sz="1561" kern="1200">
        <a:solidFill>
          <a:schemeClr val="tx1"/>
        </a:solidFill>
        <a:latin typeface="+mn-lt"/>
        <a:ea typeface="+mn-ea"/>
        <a:cs typeface="+mn-cs"/>
      </a:defRPr>
    </a:lvl8pPr>
    <a:lvl9pPr marL="3172602" algn="l" defTabSz="793151" rtl="0" eaLnBrk="1" latinLnBrk="0" hangingPunct="1">
      <a:defRPr sz="15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3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E9D40B-9678-49D5-AFA9-1C16DD026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091" y="1089887"/>
            <a:ext cx="7398544" cy="2318515"/>
          </a:xfrm>
        </p:spPr>
        <p:txBody>
          <a:bodyPr anchor="b"/>
          <a:lstStyle>
            <a:lvl1pPr algn="ctr">
              <a:defRPr sz="4855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7E44337-82E5-4B9B-8FC2-A1D165A3F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3091" y="3497813"/>
            <a:ext cx="7398544" cy="1607852"/>
          </a:xfrm>
        </p:spPr>
        <p:txBody>
          <a:bodyPr/>
          <a:lstStyle>
            <a:lvl1pPr marL="0" indent="0" algn="ctr">
              <a:buNone/>
              <a:defRPr sz="1942"/>
            </a:lvl1pPr>
            <a:lvl2pPr marL="369921" indent="0" algn="ctr">
              <a:buNone/>
              <a:defRPr sz="1618"/>
            </a:lvl2pPr>
            <a:lvl3pPr marL="739841" indent="0" algn="ctr">
              <a:buNone/>
              <a:defRPr sz="1456"/>
            </a:lvl3pPr>
            <a:lvl4pPr marL="1109762" indent="0" algn="ctr">
              <a:buNone/>
              <a:defRPr sz="1295"/>
            </a:lvl4pPr>
            <a:lvl5pPr marL="1479682" indent="0" algn="ctr">
              <a:buNone/>
              <a:defRPr sz="1295"/>
            </a:lvl5pPr>
            <a:lvl6pPr marL="1849603" indent="0" algn="ctr">
              <a:buNone/>
              <a:defRPr sz="1295"/>
            </a:lvl6pPr>
            <a:lvl7pPr marL="2219523" indent="0" algn="ctr">
              <a:buNone/>
              <a:defRPr sz="1295"/>
            </a:lvl7pPr>
            <a:lvl8pPr marL="2589444" indent="0" algn="ctr">
              <a:buNone/>
              <a:defRPr sz="1295"/>
            </a:lvl8pPr>
            <a:lvl9pPr marL="2959364" indent="0" algn="ctr">
              <a:buNone/>
              <a:defRPr sz="1295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7A180A-9BC5-4968-BEE5-E5510FFB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73C-6A2C-462C-9113-AFE1DFD1A1F3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E4F4E4-5044-44BD-953D-CA09FA5E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9785E0-7D65-45AE-893C-3A24BD9BB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FC31-D2AF-4A06-B33E-511C4A3B1A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04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DFCAF3-7797-4137-8E87-97B25A21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8E3024-4408-4D4B-86DB-BDDE76AC9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94CC2-EE63-4D84-AF2E-43D426282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73C-6A2C-462C-9113-AFE1DFD1A1F3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54AF3E-A9DF-465D-8A46-D35D0ED9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C95C9E-99C2-472E-81F0-CAECB2270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FC31-D2AF-4A06-B33E-511C4A3B1A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42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770908A-8710-4B33-953E-0E3254632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59444" y="354560"/>
            <a:ext cx="2127081" cy="564367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7E72648-A810-4278-B99C-D36D0D375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8200" y="354560"/>
            <a:ext cx="6257935" cy="564367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C4BF52-18A7-4755-B46B-33B4FE56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73C-6A2C-462C-9113-AFE1DFD1A1F3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D21A21-F5B7-4313-898A-51B520CF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40FDBD-8E1F-46A2-BF06-33E1640E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FC31-D2AF-4A06-B33E-511C4A3B1A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33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A148C8-ABD9-4603-88E2-9E51F61FE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02207-33EC-49CF-A3F4-BA05952D4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084D67-B066-4B32-8FB8-A99198D3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73C-6A2C-462C-9113-AFE1DFD1A1F3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93FF15-9BE9-4CB4-B1C9-AB7546472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B76D14-0515-492C-AD67-BED0DCD9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FC31-D2AF-4A06-B33E-511C4A3B1A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56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11A69-0BEB-48D7-BC3B-1945A6E8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62" y="1660267"/>
            <a:ext cx="8508325" cy="2770193"/>
          </a:xfrm>
        </p:spPr>
        <p:txBody>
          <a:bodyPr anchor="b"/>
          <a:lstStyle>
            <a:lvl1pPr>
              <a:defRPr sz="4855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F36E54-9120-45CD-A0C4-0D54521A9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062" y="4456667"/>
            <a:ext cx="8508325" cy="1456779"/>
          </a:xfrm>
        </p:spPr>
        <p:txBody>
          <a:bodyPr/>
          <a:lstStyle>
            <a:lvl1pPr marL="0" indent="0">
              <a:buNone/>
              <a:defRPr sz="1942">
                <a:solidFill>
                  <a:schemeClr val="tx1">
                    <a:tint val="75000"/>
                  </a:schemeClr>
                </a:solidFill>
              </a:defRPr>
            </a:lvl1pPr>
            <a:lvl2pPr marL="369921" indent="0">
              <a:buNone/>
              <a:defRPr sz="1618">
                <a:solidFill>
                  <a:schemeClr val="tx1">
                    <a:tint val="75000"/>
                  </a:schemeClr>
                </a:solidFill>
              </a:defRPr>
            </a:lvl2pPr>
            <a:lvl3pPr marL="739841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3pPr>
            <a:lvl4pPr marL="1109762" indent="0">
              <a:buNone/>
              <a:defRPr sz="1295">
                <a:solidFill>
                  <a:schemeClr val="tx1">
                    <a:tint val="75000"/>
                  </a:schemeClr>
                </a:solidFill>
              </a:defRPr>
            </a:lvl4pPr>
            <a:lvl5pPr marL="1479682" indent="0">
              <a:buNone/>
              <a:defRPr sz="1295">
                <a:solidFill>
                  <a:schemeClr val="tx1">
                    <a:tint val="75000"/>
                  </a:schemeClr>
                </a:solidFill>
              </a:defRPr>
            </a:lvl5pPr>
            <a:lvl6pPr marL="1849603" indent="0">
              <a:buNone/>
              <a:defRPr sz="1295">
                <a:solidFill>
                  <a:schemeClr val="tx1">
                    <a:tint val="75000"/>
                  </a:schemeClr>
                </a:solidFill>
              </a:defRPr>
            </a:lvl6pPr>
            <a:lvl7pPr marL="2219523" indent="0">
              <a:buNone/>
              <a:defRPr sz="1295">
                <a:solidFill>
                  <a:schemeClr val="tx1">
                    <a:tint val="75000"/>
                  </a:schemeClr>
                </a:solidFill>
              </a:defRPr>
            </a:lvl7pPr>
            <a:lvl8pPr marL="2589444" indent="0">
              <a:buNone/>
              <a:defRPr sz="1295">
                <a:solidFill>
                  <a:schemeClr val="tx1">
                    <a:tint val="75000"/>
                  </a:schemeClr>
                </a:solidFill>
              </a:defRPr>
            </a:lvl8pPr>
            <a:lvl9pPr marL="2959364" indent="0">
              <a:buNone/>
              <a:defRPr sz="12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FD6018-AE99-4414-BAEB-27D7E018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73C-6A2C-462C-9113-AFE1DFD1A1F3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CF1D2E-8137-4AED-B9D6-F4BB68297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DE4317-B8D7-4781-827F-C13A370F5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FC31-D2AF-4A06-B33E-511C4A3B1A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664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5A4707-F159-4656-91D0-DF94A5C3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0680E2-86B4-4888-83C7-C177E0723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200" y="1772800"/>
            <a:ext cx="4192508" cy="422543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5ED346-103C-4DC3-B72B-6065CAE15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4017" y="1772800"/>
            <a:ext cx="4192508" cy="422543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BD3CCE-7F1E-449B-BF03-2F688231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73C-6A2C-462C-9113-AFE1DFD1A1F3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A75EC6-F25C-419E-BBA9-9A8299055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F7E9A0-97A1-4EDD-87B1-776547B3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FC31-D2AF-4A06-B33E-511C4A3B1A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92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66984-B579-437C-B2C5-A1F85901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85" y="354560"/>
            <a:ext cx="8508325" cy="128720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735C87-9094-48C7-941A-9CF0D9E23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85" y="1632518"/>
            <a:ext cx="4173241" cy="800072"/>
          </a:xfrm>
        </p:spPr>
        <p:txBody>
          <a:bodyPr anchor="b"/>
          <a:lstStyle>
            <a:lvl1pPr marL="0" indent="0">
              <a:buNone/>
              <a:defRPr sz="1942" b="1"/>
            </a:lvl1pPr>
            <a:lvl2pPr marL="369921" indent="0">
              <a:buNone/>
              <a:defRPr sz="1618" b="1"/>
            </a:lvl2pPr>
            <a:lvl3pPr marL="739841" indent="0">
              <a:buNone/>
              <a:defRPr sz="1456" b="1"/>
            </a:lvl3pPr>
            <a:lvl4pPr marL="1109762" indent="0">
              <a:buNone/>
              <a:defRPr sz="1295" b="1"/>
            </a:lvl4pPr>
            <a:lvl5pPr marL="1479682" indent="0">
              <a:buNone/>
              <a:defRPr sz="1295" b="1"/>
            </a:lvl5pPr>
            <a:lvl6pPr marL="1849603" indent="0">
              <a:buNone/>
              <a:defRPr sz="1295" b="1"/>
            </a:lvl6pPr>
            <a:lvl7pPr marL="2219523" indent="0">
              <a:buNone/>
              <a:defRPr sz="1295" b="1"/>
            </a:lvl7pPr>
            <a:lvl8pPr marL="2589444" indent="0">
              <a:buNone/>
              <a:defRPr sz="1295" b="1"/>
            </a:lvl8pPr>
            <a:lvl9pPr marL="2959364" indent="0">
              <a:buNone/>
              <a:defRPr sz="1295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6411851-B669-4B8C-B1DF-0BEDBF38E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485" y="2432590"/>
            <a:ext cx="4173241" cy="357797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6750609-8097-416E-86B3-455CD7E60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94017" y="1632518"/>
            <a:ext cx="4193793" cy="800072"/>
          </a:xfrm>
        </p:spPr>
        <p:txBody>
          <a:bodyPr anchor="b"/>
          <a:lstStyle>
            <a:lvl1pPr marL="0" indent="0">
              <a:buNone/>
              <a:defRPr sz="1942" b="1"/>
            </a:lvl1pPr>
            <a:lvl2pPr marL="369921" indent="0">
              <a:buNone/>
              <a:defRPr sz="1618" b="1"/>
            </a:lvl2pPr>
            <a:lvl3pPr marL="739841" indent="0">
              <a:buNone/>
              <a:defRPr sz="1456" b="1"/>
            </a:lvl3pPr>
            <a:lvl4pPr marL="1109762" indent="0">
              <a:buNone/>
              <a:defRPr sz="1295" b="1"/>
            </a:lvl4pPr>
            <a:lvl5pPr marL="1479682" indent="0">
              <a:buNone/>
              <a:defRPr sz="1295" b="1"/>
            </a:lvl5pPr>
            <a:lvl6pPr marL="1849603" indent="0">
              <a:buNone/>
              <a:defRPr sz="1295" b="1"/>
            </a:lvl6pPr>
            <a:lvl7pPr marL="2219523" indent="0">
              <a:buNone/>
              <a:defRPr sz="1295" b="1"/>
            </a:lvl7pPr>
            <a:lvl8pPr marL="2589444" indent="0">
              <a:buNone/>
              <a:defRPr sz="1295" b="1"/>
            </a:lvl8pPr>
            <a:lvl9pPr marL="2959364" indent="0">
              <a:buNone/>
              <a:defRPr sz="1295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3CF50E-E006-4DF2-8A3B-3FCCFFB2F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94017" y="2432590"/>
            <a:ext cx="4193793" cy="357797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A511FCA-BBF1-48AC-9496-CA2D3322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73C-6A2C-462C-9113-AFE1DFD1A1F3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D6F3974-4C43-49F0-99E4-1C6C64422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B915B5F-3D63-4AD0-96CE-AE1F9417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FC31-D2AF-4A06-B33E-511C4A3B1A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14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7C966-2131-4074-A270-41196CE4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FDF9914-C4FD-4C02-B9BB-B4F2A167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73C-6A2C-462C-9113-AFE1DFD1A1F3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4635F4-DA0E-4CA4-8201-B6A803504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DEC358-3ABC-40E2-9404-BE58ED58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FC31-D2AF-4A06-B33E-511C4A3B1A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85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663A19-CC2B-485B-8922-FD7DCDC2C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73C-6A2C-462C-9113-AFE1DFD1A1F3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0D98E9C-26E5-4019-A47F-535B984D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549682-BC63-4984-8651-A755B56C6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FC31-D2AF-4A06-B33E-511C4A3B1A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913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441EBF-0827-4A11-9867-7D162F50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85" y="443971"/>
            <a:ext cx="3181630" cy="1553898"/>
          </a:xfrm>
        </p:spPr>
        <p:txBody>
          <a:bodyPr anchor="b"/>
          <a:lstStyle>
            <a:lvl1pPr>
              <a:defRPr sz="2589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1949D-ED91-4622-A7D0-2F19C628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3793" y="958854"/>
            <a:ext cx="4994017" cy="4732606"/>
          </a:xfrm>
        </p:spPr>
        <p:txBody>
          <a:bodyPr/>
          <a:lstStyle>
            <a:lvl1pPr>
              <a:defRPr sz="2589"/>
            </a:lvl1pPr>
            <a:lvl2pPr>
              <a:defRPr sz="2265"/>
            </a:lvl2pPr>
            <a:lvl3pPr>
              <a:defRPr sz="1942"/>
            </a:lvl3pPr>
            <a:lvl4pPr>
              <a:defRPr sz="1618"/>
            </a:lvl4pPr>
            <a:lvl5pPr>
              <a:defRPr sz="1618"/>
            </a:lvl5pPr>
            <a:lvl6pPr>
              <a:defRPr sz="1618"/>
            </a:lvl6pPr>
            <a:lvl7pPr>
              <a:defRPr sz="1618"/>
            </a:lvl7pPr>
            <a:lvl8pPr>
              <a:defRPr sz="1618"/>
            </a:lvl8pPr>
            <a:lvl9pPr>
              <a:defRPr sz="16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107D25-0A55-4AC3-91EF-57A37A672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9485" y="1997869"/>
            <a:ext cx="3181630" cy="3701299"/>
          </a:xfrm>
        </p:spPr>
        <p:txBody>
          <a:bodyPr/>
          <a:lstStyle>
            <a:lvl1pPr marL="0" indent="0">
              <a:buNone/>
              <a:defRPr sz="1295"/>
            </a:lvl1pPr>
            <a:lvl2pPr marL="369921" indent="0">
              <a:buNone/>
              <a:defRPr sz="1133"/>
            </a:lvl2pPr>
            <a:lvl3pPr marL="739841" indent="0">
              <a:buNone/>
              <a:defRPr sz="971"/>
            </a:lvl3pPr>
            <a:lvl4pPr marL="1109762" indent="0">
              <a:buNone/>
              <a:defRPr sz="809"/>
            </a:lvl4pPr>
            <a:lvl5pPr marL="1479682" indent="0">
              <a:buNone/>
              <a:defRPr sz="809"/>
            </a:lvl5pPr>
            <a:lvl6pPr marL="1849603" indent="0">
              <a:buNone/>
              <a:defRPr sz="809"/>
            </a:lvl6pPr>
            <a:lvl7pPr marL="2219523" indent="0">
              <a:buNone/>
              <a:defRPr sz="809"/>
            </a:lvl7pPr>
            <a:lvl8pPr marL="2589444" indent="0">
              <a:buNone/>
              <a:defRPr sz="809"/>
            </a:lvl8pPr>
            <a:lvl9pPr marL="2959364" indent="0">
              <a:buNone/>
              <a:defRPr sz="8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E5639A-BD43-4ED9-A429-6E9CEBBC5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73C-6A2C-462C-9113-AFE1DFD1A1F3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95056C-49D2-4812-B9A7-EAEF7DEE6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F6832E-3749-43AD-8491-23538E2A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FC31-D2AF-4A06-B33E-511C4A3B1A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250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79A255-0405-448F-A974-17394C8A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85" y="443971"/>
            <a:ext cx="3181630" cy="1553898"/>
          </a:xfrm>
        </p:spPr>
        <p:txBody>
          <a:bodyPr anchor="b"/>
          <a:lstStyle>
            <a:lvl1pPr>
              <a:defRPr sz="2589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81439CA-968A-4114-9C1E-B8B09C61A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93793" y="958854"/>
            <a:ext cx="4994017" cy="4732606"/>
          </a:xfrm>
        </p:spPr>
        <p:txBody>
          <a:bodyPr/>
          <a:lstStyle>
            <a:lvl1pPr marL="0" indent="0">
              <a:buNone/>
              <a:defRPr sz="2589"/>
            </a:lvl1pPr>
            <a:lvl2pPr marL="369921" indent="0">
              <a:buNone/>
              <a:defRPr sz="2265"/>
            </a:lvl2pPr>
            <a:lvl3pPr marL="739841" indent="0">
              <a:buNone/>
              <a:defRPr sz="1942"/>
            </a:lvl3pPr>
            <a:lvl4pPr marL="1109762" indent="0">
              <a:buNone/>
              <a:defRPr sz="1618"/>
            </a:lvl4pPr>
            <a:lvl5pPr marL="1479682" indent="0">
              <a:buNone/>
              <a:defRPr sz="1618"/>
            </a:lvl5pPr>
            <a:lvl6pPr marL="1849603" indent="0">
              <a:buNone/>
              <a:defRPr sz="1618"/>
            </a:lvl6pPr>
            <a:lvl7pPr marL="2219523" indent="0">
              <a:buNone/>
              <a:defRPr sz="1618"/>
            </a:lvl7pPr>
            <a:lvl8pPr marL="2589444" indent="0">
              <a:buNone/>
              <a:defRPr sz="1618"/>
            </a:lvl8pPr>
            <a:lvl9pPr marL="2959364" indent="0">
              <a:buNone/>
              <a:defRPr sz="1618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9A9DDB-2E92-41DC-9858-1BE864904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9485" y="1997869"/>
            <a:ext cx="3181630" cy="3701299"/>
          </a:xfrm>
        </p:spPr>
        <p:txBody>
          <a:bodyPr/>
          <a:lstStyle>
            <a:lvl1pPr marL="0" indent="0">
              <a:buNone/>
              <a:defRPr sz="1295"/>
            </a:lvl1pPr>
            <a:lvl2pPr marL="369921" indent="0">
              <a:buNone/>
              <a:defRPr sz="1133"/>
            </a:lvl2pPr>
            <a:lvl3pPr marL="739841" indent="0">
              <a:buNone/>
              <a:defRPr sz="971"/>
            </a:lvl3pPr>
            <a:lvl4pPr marL="1109762" indent="0">
              <a:buNone/>
              <a:defRPr sz="809"/>
            </a:lvl4pPr>
            <a:lvl5pPr marL="1479682" indent="0">
              <a:buNone/>
              <a:defRPr sz="809"/>
            </a:lvl5pPr>
            <a:lvl6pPr marL="1849603" indent="0">
              <a:buNone/>
              <a:defRPr sz="809"/>
            </a:lvl6pPr>
            <a:lvl7pPr marL="2219523" indent="0">
              <a:buNone/>
              <a:defRPr sz="809"/>
            </a:lvl7pPr>
            <a:lvl8pPr marL="2589444" indent="0">
              <a:buNone/>
              <a:defRPr sz="809"/>
            </a:lvl8pPr>
            <a:lvl9pPr marL="2959364" indent="0">
              <a:buNone/>
              <a:defRPr sz="8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BACFF8-2D97-4F6C-AB72-7093AC90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73C-6A2C-462C-9113-AFE1DFD1A1F3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7C9EB2-C560-4FBF-8C1B-E770C7638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725615-A6D6-4EF3-B5A4-D5445DC46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FC31-D2AF-4A06-B33E-511C4A3B1A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172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28CA5B-EC70-44A9-A5F2-9DCC9829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200" y="354560"/>
            <a:ext cx="8508325" cy="128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0B4164-1D65-4878-8435-D28B013EF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200" y="1772800"/>
            <a:ext cx="8508325" cy="4225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CBFD09-E437-46B2-A728-2B63B1E013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8200" y="6172429"/>
            <a:ext cx="2219563" cy="354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873C-6A2C-462C-9113-AFE1DFD1A1F3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DEEF46-134C-4B32-83E4-03F389AF5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7690" y="6172429"/>
            <a:ext cx="3329345" cy="354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21478A-090E-4519-8394-CD5CC37C7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6962" y="6172429"/>
            <a:ext cx="2219563" cy="354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0FC31-D2AF-4A06-B33E-511C4A3B1A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61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39841" rtl="0" eaLnBrk="1" latinLnBrk="0" hangingPunct="1">
        <a:lnSpc>
          <a:spcPct val="90000"/>
        </a:lnSpc>
        <a:spcBef>
          <a:spcPct val="0"/>
        </a:spcBef>
        <a:buNone/>
        <a:defRPr sz="3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4960" indent="-184960" algn="l" defTabSz="739841" rtl="0" eaLnBrk="1" latinLnBrk="0" hangingPunct="1">
        <a:lnSpc>
          <a:spcPct val="90000"/>
        </a:lnSpc>
        <a:spcBef>
          <a:spcPts val="809"/>
        </a:spcBef>
        <a:buFont typeface="Arial" panose="020B0604020202020204" pitchFamily="34" charset="0"/>
        <a:buChar char="•"/>
        <a:defRPr sz="2265" kern="1200">
          <a:solidFill>
            <a:schemeClr val="tx1"/>
          </a:solidFill>
          <a:latin typeface="+mn-lt"/>
          <a:ea typeface="+mn-ea"/>
          <a:cs typeface="+mn-cs"/>
        </a:defRPr>
      </a:lvl1pPr>
      <a:lvl2pPr marL="554881" indent="-184960" algn="l" defTabSz="739841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2pPr>
      <a:lvl3pPr marL="924801" indent="-184960" algn="l" defTabSz="739841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3pPr>
      <a:lvl4pPr marL="1294722" indent="-184960" algn="l" defTabSz="739841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6" kern="1200">
          <a:solidFill>
            <a:schemeClr val="tx1"/>
          </a:solidFill>
          <a:latin typeface="+mn-lt"/>
          <a:ea typeface="+mn-ea"/>
          <a:cs typeface="+mn-cs"/>
        </a:defRPr>
      </a:lvl4pPr>
      <a:lvl5pPr marL="1664642" indent="-184960" algn="l" defTabSz="739841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6" kern="1200">
          <a:solidFill>
            <a:schemeClr val="tx1"/>
          </a:solidFill>
          <a:latin typeface="+mn-lt"/>
          <a:ea typeface="+mn-ea"/>
          <a:cs typeface="+mn-cs"/>
        </a:defRPr>
      </a:lvl5pPr>
      <a:lvl6pPr marL="2034563" indent="-184960" algn="l" defTabSz="739841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6" kern="1200">
          <a:solidFill>
            <a:schemeClr val="tx1"/>
          </a:solidFill>
          <a:latin typeface="+mn-lt"/>
          <a:ea typeface="+mn-ea"/>
          <a:cs typeface="+mn-cs"/>
        </a:defRPr>
      </a:lvl6pPr>
      <a:lvl7pPr marL="2404483" indent="-184960" algn="l" defTabSz="739841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6" kern="1200">
          <a:solidFill>
            <a:schemeClr val="tx1"/>
          </a:solidFill>
          <a:latin typeface="+mn-lt"/>
          <a:ea typeface="+mn-ea"/>
          <a:cs typeface="+mn-cs"/>
        </a:defRPr>
      </a:lvl7pPr>
      <a:lvl8pPr marL="2774404" indent="-184960" algn="l" defTabSz="739841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6" kern="1200">
          <a:solidFill>
            <a:schemeClr val="tx1"/>
          </a:solidFill>
          <a:latin typeface="+mn-lt"/>
          <a:ea typeface="+mn-ea"/>
          <a:cs typeface="+mn-cs"/>
        </a:defRPr>
      </a:lvl8pPr>
      <a:lvl9pPr marL="3144324" indent="-184960" algn="l" defTabSz="739841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39841" rtl="0" eaLnBrk="1" latinLnBrk="0" hangingPunct="1">
        <a:defRPr sz="1456" kern="1200">
          <a:solidFill>
            <a:schemeClr val="tx1"/>
          </a:solidFill>
          <a:latin typeface="+mn-lt"/>
          <a:ea typeface="+mn-ea"/>
          <a:cs typeface="+mn-cs"/>
        </a:defRPr>
      </a:lvl1pPr>
      <a:lvl2pPr marL="369921" algn="l" defTabSz="739841" rtl="0" eaLnBrk="1" latinLnBrk="0" hangingPunct="1">
        <a:defRPr sz="1456" kern="1200">
          <a:solidFill>
            <a:schemeClr val="tx1"/>
          </a:solidFill>
          <a:latin typeface="+mn-lt"/>
          <a:ea typeface="+mn-ea"/>
          <a:cs typeface="+mn-cs"/>
        </a:defRPr>
      </a:lvl2pPr>
      <a:lvl3pPr marL="739841" algn="l" defTabSz="739841" rtl="0" eaLnBrk="1" latinLnBrk="0" hangingPunct="1">
        <a:defRPr sz="1456" kern="1200">
          <a:solidFill>
            <a:schemeClr val="tx1"/>
          </a:solidFill>
          <a:latin typeface="+mn-lt"/>
          <a:ea typeface="+mn-ea"/>
          <a:cs typeface="+mn-cs"/>
        </a:defRPr>
      </a:lvl3pPr>
      <a:lvl4pPr marL="1109762" algn="l" defTabSz="739841" rtl="0" eaLnBrk="1" latinLnBrk="0" hangingPunct="1">
        <a:defRPr sz="1456" kern="1200">
          <a:solidFill>
            <a:schemeClr val="tx1"/>
          </a:solidFill>
          <a:latin typeface="+mn-lt"/>
          <a:ea typeface="+mn-ea"/>
          <a:cs typeface="+mn-cs"/>
        </a:defRPr>
      </a:lvl4pPr>
      <a:lvl5pPr marL="1479682" algn="l" defTabSz="739841" rtl="0" eaLnBrk="1" latinLnBrk="0" hangingPunct="1">
        <a:defRPr sz="1456" kern="1200">
          <a:solidFill>
            <a:schemeClr val="tx1"/>
          </a:solidFill>
          <a:latin typeface="+mn-lt"/>
          <a:ea typeface="+mn-ea"/>
          <a:cs typeface="+mn-cs"/>
        </a:defRPr>
      </a:lvl5pPr>
      <a:lvl6pPr marL="1849603" algn="l" defTabSz="739841" rtl="0" eaLnBrk="1" latinLnBrk="0" hangingPunct="1">
        <a:defRPr sz="1456" kern="1200">
          <a:solidFill>
            <a:schemeClr val="tx1"/>
          </a:solidFill>
          <a:latin typeface="+mn-lt"/>
          <a:ea typeface="+mn-ea"/>
          <a:cs typeface="+mn-cs"/>
        </a:defRPr>
      </a:lvl6pPr>
      <a:lvl7pPr marL="2219523" algn="l" defTabSz="739841" rtl="0" eaLnBrk="1" latinLnBrk="0" hangingPunct="1">
        <a:defRPr sz="1456" kern="1200">
          <a:solidFill>
            <a:schemeClr val="tx1"/>
          </a:solidFill>
          <a:latin typeface="+mn-lt"/>
          <a:ea typeface="+mn-ea"/>
          <a:cs typeface="+mn-cs"/>
        </a:defRPr>
      </a:lvl7pPr>
      <a:lvl8pPr marL="2589444" algn="l" defTabSz="739841" rtl="0" eaLnBrk="1" latinLnBrk="0" hangingPunct="1">
        <a:defRPr sz="1456" kern="1200">
          <a:solidFill>
            <a:schemeClr val="tx1"/>
          </a:solidFill>
          <a:latin typeface="+mn-lt"/>
          <a:ea typeface="+mn-ea"/>
          <a:cs typeface="+mn-cs"/>
        </a:defRPr>
      </a:lvl8pPr>
      <a:lvl9pPr marL="2959364" algn="l" defTabSz="739841" rtl="0" eaLnBrk="1" latinLnBrk="0" hangingPunct="1">
        <a:defRPr sz="14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FEDB65-5F57-4A5F-B6AC-C9B7A5D14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" y="0"/>
            <a:ext cx="9862859" cy="665956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7FF93C9-5BA2-4DAB-831E-88578327C672}"/>
              </a:ext>
            </a:extLst>
          </p:cNvPr>
          <p:cNvSpPr txBox="1"/>
          <p:nvPr/>
        </p:nvSpPr>
        <p:spPr>
          <a:xfrm>
            <a:off x="5512656" y="5601938"/>
            <a:ext cx="383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Bahnschrift SemiBol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Votre texte ici</a:t>
            </a:r>
            <a:r>
              <a:rPr lang="fr-FR" sz="1000" dirty="0">
                <a:solidFill>
                  <a:schemeClr val="bg1"/>
                </a:solidFill>
                <a:latin typeface="Bahnschrift SemiBol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431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E21F126-4EF3-439D-AA7B-6191A122B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" y="0"/>
            <a:ext cx="9862859" cy="665956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856C838-A365-43A1-BC49-D60219B7D0A6}"/>
              </a:ext>
            </a:extLst>
          </p:cNvPr>
          <p:cNvSpPr txBox="1"/>
          <p:nvPr/>
        </p:nvSpPr>
        <p:spPr>
          <a:xfrm>
            <a:off x="5512656" y="5601938"/>
            <a:ext cx="383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Bahnschrift SemiBol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Votre texte ici</a:t>
            </a:r>
            <a:r>
              <a:rPr lang="fr-FR" sz="1000" dirty="0">
                <a:solidFill>
                  <a:schemeClr val="bg1"/>
                </a:solidFill>
                <a:latin typeface="Bahnschrift SemiBol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32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395E65-6768-4E7F-808F-66461679C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" y="0"/>
            <a:ext cx="9862859" cy="665956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856C838-A365-43A1-BC49-D60219B7D0A6}"/>
              </a:ext>
            </a:extLst>
          </p:cNvPr>
          <p:cNvSpPr txBox="1"/>
          <p:nvPr/>
        </p:nvSpPr>
        <p:spPr>
          <a:xfrm>
            <a:off x="5512656" y="5601938"/>
            <a:ext cx="383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Bahnschrift SemiBol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Votre texte ici</a:t>
            </a:r>
            <a:r>
              <a:rPr lang="fr-FR" sz="1000" dirty="0">
                <a:solidFill>
                  <a:schemeClr val="bg1"/>
                </a:solidFill>
                <a:latin typeface="Bahnschrift SemiBol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2177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B828DE0-F0D3-4FB5-AC83-D0E7EAB70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" y="0"/>
            <a:ext cx="9862859" cy="665956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856C838-A365-43A1-BC49-D60219B7D0A6}"/>
              </a:ext>
            </a:extLst>
          </p:cNvPr>
          <p:cNvSpPr txBox="1"/>
          <p:nvPr/>
        </p:nvSpPr>
        <p:spPr>
          <a:xfrm>
            <a:off x="5512656" y="5601938"/>
            <a:ext cx="383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Bahnschrift SemiBol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Votre texte ici</a:t>
            </a:r>
            <a:r>
              <a:rPr lang="fr-FR" sz="1000" dirty="0">
                <a:solidFill>
                  <a:schemeClr val="bg1"/>
                </a:solidFill>
                <a:latin typeface="Bahnschrift SemiBol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9006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EFEFB0-338E-4A5D-B2A4-644A4CDD3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" y="0"/>
            <a:ext cx="9862859" cy="665956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856C838-A365-43A1-BC49-D60219B7D0A6}"/>
              </a:ext>
            </a:extLst>
          </p:cNvPr>
          <p:cNvSpPr txBox="1"/>
          <p:nvPr/>
        </p:nvSpPr>
        <p:spPr>
          <a:xfrm>
            <a:off x="5512656" y="5601938"/>
            <a:ext cx="383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Bahnschrift SemiBol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Votre texte ici</a:t>
            </a:r>
            <a:r>
              <a:rPr lang="fr-FR" sz="1000" dirty="0">
                <a:solidFill>
                  <a:schemeClr val="bg1"/>
                </a:solidFill>
                <a:latin typeface="Bahnschrift SemiBol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110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4D4A7F9-B9BF-4B9D-8B84-D22F902BF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" y="0"/>
            <a:ext cx="9862859" cy="665956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856C838-A365-43A1-BC49-D60219B7D0A6}"/>
              </a:ext>
            </a:extLst>
          </p:cNvPr>
          <p:cNvSpPr txBox="1"/>
          <p:nvPr/>
        </p:nvSpPr>
        <p:spPr>
          <a:xfrm>
            <a:off x="5512656" y="5601938"/>
            <a:ext cx="383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Bahnschrift SemiBol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Votre texte ici</a:t>
            </a:r>
            <a:r>
              <a:rPr lang="fr-FR" sz="1000" dirty="0">
                <a:solidFill>
                  <a:schemeClr val="bg1"/>
                </a:solidFill>
                <a:latin typeface="Bahnschrift SemiBol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247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24</Words>
  <Application>Microsoft Office PowerPoint</Application>
  <PresentationFormat>Personnalisé</PresentationFormat>
  <Paragraphs>6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Bahnschrift SemiBold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Marion CARROT</dc:creator>
  <cp:lastModifiedBy>Marion CARROT</cp:lastModifiedBy>
  <cp:revision>19</cp:revision>
  <dcterms:created xsi:type="dcterms:W3CDTF">2026-02-04T13:40:19Z</dcterms:created>
  <dcterms:modified xsi:type="dcterms:W3CDTF">2026-06-02T15:17:18Z</dcterms:modified>
</cp:coreProperties>
</file>