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691813" cy="1511935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311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6A5FDC-0D51-4730-A91C-A39324229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477" y="2474395"/>
            <a:ext cx="8018860" cy="5263774"/>
          </a:xfrm>
        </p:spPr>
        <p:txBody>
          <a:bodyPr anchor="b"/>
          <a:lstStyle>
            <a:lvl1pPr algn="ctr">
              <a:defRPr sz="5262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D8C3C38-A8CF-456B-A9B7-E903226226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105"/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15FAAC-A1A4-496E-A6E1-C84F70B1C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4B71-F6C7-4D0A-A15E-ACD9094AD1C3}" type="datetimeFigureOut">
              <a:rPr lang="fr-FR" smtClean="0"/>
              <a:t>02/06/2026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33D70A-A179-4BDE-9202-FC4A73C65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E3B1EF-6BFF-4C49-841B-99B65973A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2E51-145A-40E6-A1F4-DC7177BC86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5223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411582-537D-4BD2-A918-170A5EA33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5BE2902-5737-403D-B988-36075DFEA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67A61B-CC3E-48E3-87F9-E9D55727A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4B71-F6C7-4D0A-A15E-ACD9094AD1C3}" type="datetimeFigureOut">
              <a:rPr lang="fr-FR" smtClean="0"/>
              <a:t>02/06/2026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3A079A-3A77-483B-A55B-596CB7897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76325E-4C87-4D36-8FCC-6CC8FC18B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2E51-145A-40E6-A1F4-DC7177BC86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5296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1F1AFE1-F6D1-4D2D-912F-CD16841E15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CC227D7-74D1-4B7F-BC87-A7E5716C0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5062" y="804966"/>
            <a:ext cx="6782619" cy="128129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E842F5-BF3F-455A-AEFD-699445BD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4B71-F6C7-4D0A-A15E-ACD9094AD1C3}" type="datetimeFigureOut">
              <a:rPr lang="fr-FR" smtClean="0"/>
              <a:t>02/06/2026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E9934F-B34D-48A9-A1F6-2C5A2094F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A7E155-15BC-45E5-8F6F-780A1DF68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2E51-145A-40E6-A1F4-DC7177BC86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63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2896CB-F74A-4C05-B68F-EF3E310AF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6B208A-2E39-4445-881E-9B8C69AD9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75E097-6A6F-45E5-8EBB-D148794E1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4B71-F6C7-4D0A-A15E-ACD9094AD1C3}" type="datetimeFigureOut">
              <a:rPr lang="fr-FR" smtClean="0"/>
              <a:t>02/06/2026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49488E-644B-4C3A-A651-50ABBD277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740ED7-7D78-45EC-B224-05DDFC4D2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2E51-145A-40E6-A1F4-DC7177BC86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58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6F72E5-C51A-4CC1-A0FD-9637B6877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493" y="3769340"/>
            <a:ext cx="9221689" cy="6289229"/>
          </a:xfrm>
        </p:spPr>
        <p:txBody>
          <a:bodyPr anchor="b"/>
          <a:lstStyle>
            <a:lvl1pPr>
              <a:defRPr sz="5262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703F6E-0633-49A8-B7EC-21CF7631D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493" y="10118067"/>
            <a:ext cx="9221689" cy="3307357"/>
          </a:xfrm>
        </p:spPr>
        <p:txBody>
          <a:bodyPr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1pPr>
            <a:lvl2pPr marL="400964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192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2893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85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4822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578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67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771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A2623C-7E70-421E-B5FE-106FFC4E2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4B71-F6C7-4D0A-A15E-ACD9094AD1C3}" type="datetimeFigureOut">
              <a:rPr lang="fr-FR" smtClean="0"/>
              <a:t>02/06/2026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8AC1AD-BA3B-4223-8059-4EF356D8C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99AD2A-32C2-49BD-AE90-F79C0F4B3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2E51-145A-40E6-A1F4-DC7177BC86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892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1E0146-5350-40A3-A639-693AEE6AD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9C56DA-2C24-4E62-999B-D88C0698C4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D3FC76C-20BD-4DB7-B66F-ED3CF82FBE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760758-7AC7-437C-B1FD-2E07B9F0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4B71-F6C7-4D0A-A15E-ACD9094AD1C3}" type="datetimeFigureOut">
              <a:rPr lang="fr-FR" smtClean="0"/>
              <a:t>02/06/2026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C1A8BC7-82E3-4398-9709-1EF96421B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9672CA4-1077-4047-92FD-037D7FA4F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2E51-145A-40E6-A1F4-DC7177BC86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4763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694A86-55B0-48A9-956A-71B0B860E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55" y="804967"/>
            <a:ext cx="9221689" cy="29223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49705C-DED6-4DFD-A1C6-FA857A283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455" y="3706342"/>
            <a:ext cx="4523138" cy="1816421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CF6B8BB-4782-4EB5-9845-59CEC0AB5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455" y="5522763"/>
            <a:ext cx="4523138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835E9DA-72FD-4BFE-858D-E4195DD42A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12730" y="3706342"/>
            <a:ext cx="4545413" cy="1816421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B85E5BB-A197-48FE-8A5D-840F13D5F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2730" y="5522763"/>
            <a:ext cx="4545413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053338D-DF8E-4E27-8741-F6479D318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4B71-F6C7-4D0A-A15E-ACD9094AD1C3}" type="datetimeFigureOut">
              <a:rPr lang="fr-FR" smtClean="0"/>
              <a:t>02/06/2026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DB265F2-2084-4511-8D6D-41BA4DF78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E834E2C-1177-45ED-812E-993BFAC3A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2E51-145A-40E6-A1F4-DC7177BC86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360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55333C-0ABA-4395-82B4-E8E91D100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1F89E24-9516-42BE-B2A2-1E11A3288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4B71-F6C7-4D0A-A15E-ACD9094AD1C3}" type="datetimeFigureOut">
              <a:rPr lang="fr-FR" smtClean="0"/>
              <a:t>02/06/2026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4D849E9-4387-4F0D-8C38-C92B7937B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B652EEB-ACA7-4DB1-82EA-999ACF671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2E51-145A-40E6-A1F4-DC7177BC86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823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3AFE5DD-48B7-4B1F-96CE-C39ADB279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4B71-F6C7-4D0A-A15E-ACD9094AD1C3}" type="datetimeFigureOut">
              <a:rPr lang="fr-FR" smtClean="0"/>
              <a:t>02/06/2026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EC9BF5D-AB1A-4317-9CEF-CBD1C3853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4CCC7EE-BF30-4636-AD65-691DC143E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2E51-145A-40E6-A1F4-DC7177BC86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4499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BFCCBD-5E21-4DDE-8A0C-F78F1D5AC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77084B-6728-4B43-A23B-1E207E6D1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5413" y="2176908"/>
            <a:ext cx="5412730" cy="10744538"/>
          </a:xfrm>
        </p:spPr>
        <p:txBody>
          <a:bodyPr/>
          <a:lstStyle>
            <a:lvl1pPr>
              <a:defRPr sz="2806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7FA0A68-6A8D-438F-8EE0-FF66DA721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E65BE80-DD3D-4497-AF2F-F30FB0FD7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4B71-F6C7-4D0A-A15E-ACD9094AD1C3}" type="datetimeFigureOut">
              <a:rPr lang="fr-FR" smtClean="0"/>
              <a:t>02/06/2026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D3ECFA-399D-4A48-926C-D6E6B49B6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9F96F8D-24BF-4215-9238-47F2C5E40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2E51-145A-40E6-A1F4-DC7177BC86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968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634DA8-B514-47E7-B9AD-A1BF31812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0E3169F-3DE0-4EE0-ADBB-72AB58D775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5413" y="2176908"/>
            <a:ext cx="5412730" cy="10744538"/>
          </a:xfrm>
        </p:spPr>
        <p:txBody>
          <a:bodyPr/>
          <a:lstStyle>
            <a:lvl1pPr marL="0" indent="0">
              <a:buNone/>
              <a:defRPr sz="2806"/>
            </a:lvl1pPr>
            <a:lvl2pPr marL="400964" indent="0">
              <a:buNone/>
              <a:defRPr sz="2456"/>
            </a:lvl2pPr>
            <a:lvl3pPr marL="801929" indent="0">
              <a:buNone/>
              <a:defRPr sz="2105"/>
            </a:lvl3pPr>
            <a:lvl4pPr marL="1202893" indent="0">
              <a:buNone/>
              <a:defRPr sz="1754"/>
            </a:lvl4pPr>
            <a:lvl5pPr marL="1603858" indent="0">
              <a:buNone/>
              <a:defRPr sz="1754"/>
            </a:lvl5pPr>
            <a:lvl6pPr marL="2004822" indent="0">
              <a:buNone/>
              <a:defRPr sz="1754"/>
            </a:lvl6pPr>
            <a:lvl7pPr marL="2405786" indent="0">
              <a:buNone/>
              <a:defRPr sz="1754"/>
            </a:lvl7pPr>
            <a:lvl8pPr marL="2806751" indent="0">
              <a:buNone/>
              <a:defRPr sz="1754"/>
            </a:lvl8pPr>
            <a:lvl9pPr marL="3207715" indent="0">
              <a:buNone/>
              <a:defRPr sz="1754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A794D68-44B4-4102-9D50-EFB0CB4B2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371EEAC-658D-4AB8-8EB1-22FA65BC9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4B71-F6C7-4D0A-A15E-ACD9094AD1C3}" type="datetimeFigureOut">
              <a:rPr lang="fr-FR" smtClean="0"/>
              <a:t>02/06/2026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7F571A5-2BA7-4BBC-9955-A3D98F5BB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0EE14C3-754F-4E05-B016-5B150C7F7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2E51-145A-40E6-A1F4-DC7177BC86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3973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F54D989-6769-4126-BF7F-E9F48C222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804967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4702F50-1727-4A03-B525-373DD2957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4F850E-1391-4215-95CC-BDB87D4A8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062" y="14013399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14B71-F6C7-4D0A-A15E-ACD9094AD1C3}" type="datetimeFigureOut">
              <a:rPr lang="fr-FR" smtClean="0"/>
              <a:t>02/06/2026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7C1CC1-1A8B-41E0-AE60-A03A62A7B7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1663" y="14013399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858A74-5F2B-497D-B84D-4E3354601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1093" y="14013399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B2E51-145A-40E6-A1F4-DC7177BC86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517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801929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482" indent="-200482" algn="l" defTabSz="801929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44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411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375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340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C0EEF2C-CE9B-46C7-B189-D0B3F03B4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" y="0"/>
            <a:ext cx="10691127" cy="15119350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FB10A567-D7CC-4F4A-A06D-BAF373860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227" y="10306050"/>
            <a:ext cx="8018860" cy="3342852"/>
          </a:xfrm>
        </p:spPr>
        <p:txBody>
          <a:bodyPr>
            <a:normAutofit/>
          </a:bodyPr>
          <a:lstStyle/>
          <a:p>
            <a:pPr algn="l"/>
            <a:r>
              <a:rPr lang="fr-FR" sz="3600" dirty="0">
                <a:latin typeface="Bahnschrift SemiBold" panose="020B0502040204020203" pitchFamily="34" charset="0"/>
              </a:rPr>
              <a:t>Votre texte ici</a:t>
            </a:r>
          </a:p>
        </p:txBody>
      </p:sp>
    </p:spTree>
    <p:extLst>
      <p:ext uri="{BB962C8B-B14F-4D97-AF65-F5344CB8AC3E}">
        <p14:creationId xmlns:p14="http://schemas.microsoft.com/office/powerpoint/2010/main" val="3278719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50A8C60-F38D-4EBA-85EE-215FCCF29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" y="0"/>
            <a:ext cx="10691127" cy="15119350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FB10A567-D7CC-4F4A-A06D-BAF373860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227" y="10306050"/>
            <a:ext cx="8018860" cy="3342852"/>
          </a:xfrm>
        </p:spPr>
        <p:txBody>
          <a:bodyPr>
            <a:normAutofit/>
          </a:bodyPr>
          <a:lstStyle/>
          <a:p>
            <a:pPr algn="l"/>
            <a:r>
              <a:rPr lang="fr-FR" sz="3600" dirty="0">
                <a:latin typeface="Bahnschrift SemiBold" panose="020B0502040204020203" pitchFamily="34" charset="0"/>
              </a:rPr>
              <a:t>Votre texte ici</a:t>
            </a:r>
          </a:p>
        </p:txBody>
      </p:sp>
    </p:spTree>
    <p:extLst>
      <p:ext uri="{BB962C8B-B14F-4D97-AF65-F5344CB8AC3E}">
        <p14:creationId xmlns:p14="http://schemas.microsoft.com/office/powerpoint/2010/main" val="2265695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25C7968-08D0-4567-9EEA-6B595867A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" y="0"/>
            <a:ext cx="10691127" cy="15119350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FB10A567-D7CC-4F4A-A06D-BAF373860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227" y="10306050"/>
            <a:ext cx="8018860" cy="3342852"/>
          </a:xfrm>
        </p:spPr>
        <p:txBody>
          <a:bodyPr>
            <a:normAutofit/>
          </a:bodyPr>
          <a:lstStyle/>
          <a:p>
            <a:pPr algn="l"/>
            <a:r>
              <a:rPr lang="fr-FR" sz="3600" dirty="0">
                <a:latin typeface="Bahnschrift SemiBold" panose="020B0502040204020203" pitchFamily="34" charset="0"/>
              </a:rPr>
              <a:t>Votre texte ici</a:t>
            </a:r>
          </a:p>
        </p:txBody>
      </p:sp>
    </p:spTree>
    <p:extLst>
      <p:ext uri="{BB962C8B-B14F-4D97-AF65-F5344CB8AC3E}">
        <p14:creationId xmlns:p14="http://schemas.microsoft.com/office/powerpoint/2010/main" val="868918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63736D3-BCA6-4EEC-8B2D-93AD957C6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" y="0"/>
            <a:ext cx="10691127" cy="15119350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FB10A567-D7CC-4F4A-A06D-BAF373860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227" y="10306050"/>
            <a:ext cx="8018860" cy="3342852"/>
          </a:xfrm>
        </p:spPr>
        <p:txBody>
          <a:bodyPr>
            <a:normAutofit/>
          </a:bodyPr>
          <a:lstStyle/>
          <a:p>
            <a:pPr algn="l"/>
            <a:r>
              <a:rPr lang="fr-FR" sz="3600" dirty="0">
                <a:latin typeface="Bahnschrift SemiBold" panose="020B0502040204020203" pitchFamily="34" charset="0"/>
              </a:rPr>
              <a:t>Votre texte ici</a:t>
            </a:r>
          </a:p>
        </p:txBody>
      </p:sp>
    </p:spTree>
    <p:extLst>
      <p:ext uri="{BB962C8B-B14F-4D97-AF65-F5344CB8AC3E}">
        <p14:creationId xmlns:p14="http://schemas.microsoft.com/office/powerpoint/2010/main" val="4187916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556F05F-0AEE-4C07-9662-B68873B1C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" y="0"/>
            <a:ext cx="10691127" cy="15119350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FB10A567-D7CC-4F4A-A06D-BAF373860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227" y="10306050"/>
            <a:ext cx="8018860" cy="3342852"/>
          </a:xfrm>
        </p:spPr>
        <p:txBody>
          <a:bodyPr>
            <a:normAutofit/>
          </a:bodyPr>
          <a:lstStyle/>
          <a:p>
            <a:pPr algn="l"/>
            <a:r>
              <a:rPr lang="fr-FR" sz="3600" dirty="0">
                <a:latin typeface="Bahnschrift SemiBold" panose="020B0502040204020203" pitchFamily="34" charset="0"/>
              </a:rPr>
              <a:t>Votre texte ici</a:t>
            </a:r>
          </a:p>
        </p:txBody>
      </p:sp>
    </p:spTree>
    <p:extLst>
      <p:ext uri="{BB962C8B-B14F-4D97-AF65-F5344CB8AC3E}">
        <p14:creationId xmlns:p14="http://schemas.microsoft.com/office/powerpoint/2010/main" val="4244917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1754428-D168-4B33-868E-24A91EC31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" y="0"/>
            <a:ext cx="10691127" cy="15119350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FB10A567-D7CC-4F4A-A06D-BAF373860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227" y="10306050"/>
            <a:ext cx="8018860" cy="3342852"/>
          </a:xfrm>
        </p:spPr>
        <p:txBody>
          <a:bodyPr>
            <a:normAutofit/>
          </a:bodyPr>
          <a:lstStyle/>
          <a:p>
            <a:pPr algn="l"/>
            <a:r>
              <a:rPr lang="fr-FR" sz="3600" dirty="0">
                <a:latin typeface="Bahnschrift SemiBold" panose="020B0502040204020203" pitchFamily="34" charset="0"/>
              </a:rPr>
              <a:t>Votre texte ici</a:t>
            </a:r>
          </a:p>
        </p:txBody>
      </p:sp>
    </p:spTree>
    <p:extLst>
      <p:ext uri="{BB962C8B-B14F-4D97-AF65-F5344CB8AC3E}">
        <p14:creationId xmlns:p14="http://schemas.microsoft.com/office/powerpoint/2010/main" val="23289129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18</Words>
  <Application>Microsoft Office PowerPoint</Application>
  <PresentationFormat>Personnalisé</PresentationFormat>
  <Paragraphs>6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Bahnschrift SemiBold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Marion CARROT</dc:creator>
  <cp:lastModifiedBy>Marion CARROT</cp:lastModifiedBy>
  <cp:revision>4</cp:revision>
  <dcterms:created xsi:type="dcterms:W3CDTF">2026-06-02T15:48:34Z</dcterms:created>
  <dcterms:modified xsi:type="dcterms:W3CDTF">2026-06-02T15:53:03Z</dcterms:modified>
</cp:coreProperties>
</file>